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HeatSeek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Johnson liang</a:t>
            </a:r>
          </a:p>
          <a:p>
            <a:r>
              <a:rPr lang="en-US" dirty="0" smtClean="0"/>
              <a:t>n01129137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88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Uses a thermal array sensor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Purpose – to detect, track and read heat temperature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Uses infrared radiation to accurately track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Not visible to human eye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Anything above 0 Kelvins posses thermal energy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6809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Budget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Parts Required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 smtClean="0"/>
              <a:t>Raspberry </a:t>
            </a:r>
            <a:r>
              <a:rPr lang="en-US" sz="2000" dirty="0" smtClean="0"/>
              <a:t>Pi 3 </a:t>
            </a:r>
            <a:r>
              <a:rPr lang="en-US" sz="2000" dirty="0" smtClean="0"/>
              <a:t>– Starter Kit, $112.99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 err="1" smtClean="0"/>
              <a:t>Devantech</a:t>
            </a:r>
            <a:r>
              <a:rPr lang="en-US" sz="2000" dirty="0" smtClean="0"/>
              <a:t> Pixel 8 Thermal Array Sensor, $101.86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 smtClean="0"/>
              <a:t>Bi-Directional Logic Converter, $7.33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 smtClean="0"/>
              <a:t>Total = $222.18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701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Picking a topic: Sept 8 – 11, 2017</a:t>
            </a:r>
          </a:p>
          <a:p>
            <a:r>
              <a:rPr lang="en-US" dirty="0" smtClean="0"/>
              <a:t>Research: Sept 11 – </a:t>
            </a:r>
            <a:r>
              <a:rPr lang="en-US" dirty="0" smtClean="0"/>
              <a:t>15, 2017</a:t>
            </a:r>
          </a:p>
          <a:p>
            <a:r>
              <a:rPr lang="en-US" dirty="0" smtClean="0"/>
              <a:t>Calculating Budget: Sept 18 – 22, 2017</a:t>
            </a:r>
          </a:p>
          <a:p>
            <a:r>
              <a:rPr lang="en-US" dirty="0" smtClean="0"/>
              <a:t>Ordering Parts: Sept 26 – Oct 10, 2017</a:t>
            </a:r>
          </a:p>
          <a:p>
            <a:r>
              <a:rPr lang="en-US" dirty="0" smtClean="0"/>
              <a:t>Testing project with </a:t>
            </a:r>
            <a:r>
              <a:rPr lang="en-US" dirty="0" err="1" smtClean="0"/>
              <a:t>Arduino</a:t>
            </a:r>
            <a:r>
              <a:rPr lang="en-US" dirty="0" smtClean="0"/>
              <a:t>, </a:t>
            </a:r>
            <a:r>
              <a:rPr lang="en-US" dirty="0" err="1" smtClean="0"/>
              <a:t>StudentSenseHat</a:t>
            </a:r>
            <a:r>
              <a:rPr lang="en-US" dirty="0" smtClean="0"/>
              <a:t>, Ordering Bi-Directional Logic Converter: Oct 12 – Nov 24, 2017</a:t>
            </a:r>
          </a:p>
          <a:p>
            <a:r>
              <a:rPr lang="en-US" dirty="0" smtClean="0"/>
              <a:t>Assembling on Raspberry Pi and making build video: Nov 27 – Dec 14, 2017</a:t>
            </a:r>
          </a:p>
          <a:p>
            <a:r>
              <a:rPr lang="en-US" dirty="0" smtClean="0"/>
              <a:t>Progress Report: Dec 18 – 21, 2017</a:t>
            </a:r>
          </a:p>
          <a:p>
            <a:r>
              <a:rPr lang="en-US" dirty="0" smtClean="0"/>
              <a:t>Build Instructions: Jan 12 – 18, 2018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12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Video</a:t>
            </a:r>
            <a:endParaRPr lang="en-US" dirty="0"/>
          </a:p>
        </p:txBody>
      </p:sp>
      <p:pic>
        <p:nvPicPr>
          <p:cNvPr id="6" name="build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8500" y="2603500"/>
            <a:ext cx="4659313" cy="3416300"/>
          </a:xfrm>
        </p:spPr>
      </p:pic>
    </p:spTree>
    <p:extLst>
      <p:ext uri="{BB962C8B-B14F-4D97-AF65-F5344CB8AC3E}">
        <p14:creationId xmlns:p14="http://schemas.microsoft.com/office/powerpoint/2010/main" val="3204996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Understanding voltage and current</a:t>
            </a:r>
          </a:p>
          <a:p>
            <a:r>
              <a:rPr lang="en-US" dirty="0" smtClean="0"/>
              <a:t>Previous Electric Circuit courses</a:t>
            </a:r>
          </a:p>
          <a:p>
            <a:r>
              <a:rPr lang="en-US" dirty="0" smtClean="0"/>
              <a:t>Using the Raspberry Pi in Technical C</a:t>
            </a:r>
          </a:p>
          <a:p>
            <a:r>
              <a:rPr lang="en-US" dirty="0" smtClean="0"/>
              <a:t>Experiences with C programming </a:t>
            </a:r>
          </a:p>
          <a:p>
            <a:r>
              <a:rPr lang="en-US" dirty="0" smtClean="0"/>
              <a:t>Introduction to Software Engineering, planning with Gantt charts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4529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332</TotalTime>
  <Words>191</Words>
  <Application>Microsoft Office PowerPoint</Application>
  <PresentationFormat>Widescreen</PresentationFormat>
  <Paragraphs>36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Courier New</vt:lpstr>
      <vt:lpstr>Wingdings 3</vt:lpstr>
      <vt:lpstr>Ion Boardroom</vt:lpstr>
      <vt:lpstr>HeatSeek</vt:lpstr>
      <vt:lpstr>Introduction</vt:lpstr>
      <vt:lpstr>Budget</vt:lpstr>
      <vt:lpstr>Schedule</vt:lpstr>
      <vt:lpstr>Build Video</vt:lpstr>
      <vt:lpstr>Conclusion</vt:lpstr>
    </vt:vector>
  </TitlesOfParts>
  <Company>Humber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HeatSeek</dc:title>
  <dc:creator>Johnson Liang</dc:creator>
  <cp:lastModifiedBy>John</cp:lastModifiedBy>
  <cp:revision>12</cp:revision>
  <dcterms:created xsi:type="dcterms:W3CDTF">2018-01-03T22:22:49Z</dcterms:created>
  <dcterms:modified xsi:type="dcterms:W3CDTF">2018-01-12T06:24:29Z</dcterms:modified>
</cp:coreProperties>
</file>

<file path=docProps/thumbnail.jpeg>
</file>